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pt-BR"/>
    </a:defPPr>
    <a:lvl1pPr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2159000" indent="-1701800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4319588" indent="-3405188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6480175" indent="-5108575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8640763" indent="-6811963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158" autoAdjust="0"/>
    <p:restoredTop sz="94660"/>
  </p:normalViewPr>
  <p:slideViewPr>
    <p:cSldViewPr>
      <p:cViewPr>
        <p:scale>
          <a:sx n="40" d="100"/>
          <a:sy n="40" d="100"/>
        </p:scale>
        <p:origin x="2484" y="8832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32054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32054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E333F74-B079-470B-8D2C-73DD6CDD1805}" type="datetimeFigureOut">
              <a:rPr lang="pt-BR"/>
              <a:pPr>
                <a:defRPr/>
              </a:pPr>
              <a:t>10/08/2017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32054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CC01849-3929-44A6-8F07-28882863ACF7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AE9D27-531E-4697-955E-FA051D951AD1}" type="slidenum">
              <a:rPr lang="pt-BR" altLang="pt-BR"/>
              <a:pPr/>
              <a:t>1</a:t>
            </a:fld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50506" y="7070887"/>
            <a:ext cx="24303038" cy="15041880"/>
          </a:xfrm>
        </p:spPr>
        <p:txBody>
          <a:bodyPr anchor="b"/>
          <a:lstStyle>
            <a:lvl1pPr algn="ctr">
              <a:defRPr sz="15947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50506" y="22692839"/>
            <a:ext cx="24303038" cy="10431301"/>
          </a:xfrm>
        </p:spPr>
        <p:txBody>
          <a:bodyPr/>
          <a:lstStyle>
            <a:lvl1pPr marL="0" indent="0" algn="ctr">
              <a:buNone/>
              <a:defRPr sz="6379"/>
            </a:lvl1pPr>
            <a:lvl2pPr marL="1215146" indent="0" algn="ctr">
              <a:buNone/>
              <a:defRPr sz="5316"/>
            </a:lvl2pPr>
            <a:lvl3pPr marL="2430292" indent="0" algn="ctr">
              <a:buNone/>
              <a:defRPr sz="4784"/>
            </a:lvl3pPr>
            <a:lvl4pPr marL="3645438" indent="0" algn="ctr">
              <a:buNone/>
              <a:defRPr sz="4252"/>
            </a:lvl4pPr>
            <a:lvl5pPr marL="4860585" indent="0" algn="ctr">
              <a:buNone/>
              <a:defRPr sz="4252"/>
            </a:lvl5pPr>
            <a:lvl6pPr marL="6075731" indent="0" algn="ctr">
              <a:buNone/>
              <a:defRPr sz="4252"/>
            </a:lvl6pPr>
            <a:lvl7pPr marL="7290877" indent="0" algn="ctr">
              <a:buNone/>
              <a:defRPr sz="4252"/>
            </a:lvl7pPr>
            <a:lvl8pPr marL="8506023" indent="0" algn="ctr">
              <a:buNone/>
              <a:defRPr sz="4252"/>
            </a:lvl8pPr>
            <a:lvl9pPr marL="9721169" indent="0" algn="ctr">
              <a:buNone/>
              <a:defRPr sz="4252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DB167-B0E7-4381-AA00-D76903232353}" type="datetimeFigureOut">
              <a:rPr lang="pt-BR"/>
              <a:pPr>
                <a:defRPr/>
              </a:pPr>
              <a:t>10/08/2017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4FDE6-5135-4ED4-9083-0CE3643F91F1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B0B1D-8E8B-4BC7-83CE-7D3F10F31EB5}" type="datetimeFigureOut">
              <a:rPr lang="pt-BR"/>
              <a:pPr>
                <a:defRPr/>
              </a:pPr>
              <a:t>10/08/2017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B517E-41A2-469C-AD2C-42E770B513F4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189148" y="2300288"/>
            <a:ext cx="6987123" cy="36614579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227779" y="2300288"/>
            <a:ext cx="20556319" cy="3661457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3CE37-02DB-447A-B9CC-BE38224E73A8}" type="datetimeFigureOut">
              <a:rPr lang="pt-BR"/>
              <a:pPr>
                <a:defRPr/>
              </a:pPr>
              <a:t>10/08/2017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502B2-2B13-487E-AB98-5CFE1DCBC3D6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C0A90-33EC-411A-AD13-0AC181F1BC9A}" type="datetimeFigureOut">
              <a:rPr lang="pt-BR"/>
              <a:pPr>
                <a:defRPr/>
              </a:pPr>
              <a:t>10/08/2017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8C804-7DD0-4D4B-9EBC-E5D938D1A6AC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10901" y="10771353"/>
            <a:ext cx="27948493" cy="17972243"/>
          </a:xfrm>
        </p:spPr>
        <p:txBody>
          <a:bodyPr anchor="b"/>
          <a:lstStyle>
            <a:lvl1pPr>
              <a:defRPr sz="15947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10901" y="28913620"/>
            <a:ext cx="27948493" cy="9451178"/>
          </a:xfrm>
        </p:spPr>
        <p:txBody>
          <a:bodyPr/>
          <a:lstStyle>
            <a:lvl1pPr marL="0" indent="0">
              <a:buNone/>
              <a:defRPr sz="6379">
                <a:solidFill>
                  <a:schemeClr val="tx1">
                    <a:tint val="75000"/>
                  </a:schemeClr>
                </a:solidFill>
              </a:defRPr>
            </a:lvl1pPr>
            <a:lvl2pPr marL="1215146" indent="0">
              <a:buNone/>
              <a:defRPr sz="5316">
                <a:solidFill>
                  <a:schemeClr val="tx1">
                    <a:tint val="75000"/>
                  </a:schemeClr>
                </a:solidFill>
              </a:defRPr>
            </a:lvl2pPr>
            <a:lvl3pPr marL="2430292" indent="0">
              <a:buNone/>
              <a:defRPr sz="4784">
                <a:solidFill>
                  <a:schemeClr val="tx1">
                    <a:tint val="75000"/>
                  </a:schemeClr>
                </a:solidFill>
              </a:defRPr>
            </a:lvl3pPr>
            <a:lvl4pPr marL="3645438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4pPr>
            <a:lvl5pPr marL="4860585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5pPr>
            <a:lvl6pPr marL="6075731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6pPr>
            <a:lvl7pPr marL="7290877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7pPr>
            <a:lvl8pPr marL="8506023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8pPr>
            <a:lvl9pPr marL="9721169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0922B-C770-4C65-91E6-BC5095D8508B}" type="datetimeFigureOut">
              <a:rPr lang="pt-BR"/>
              <a:pPr>
                <a:defRPr/>
              </a:pPr>
              <a:t>10/08/2017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ACF66-DD55-4887-8AED-CFBDE53F1563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227779" y="11501438"/>
            <a:ext cx="13771721" cy="2741342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04550" y="11501438"/>
            <a:ext cx="13771721" cy="2741342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9AD2A-8D73-4125-A3BB-8DFC36A5B46C}" type="datetimeFigureOut">
              <a:rPr lang="pt-BR"/>
              <a:pPr>
                <a:defRPr/>
              </a:pPr>
              <a:t>10/08/2017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44667-C14D-493A-B180-A9AFBEF2653B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1999" y="2300291"/>
            <a:ext cx="27948493" cy="835104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32000" y="10591327"/>
            <a:ext cx="13708431" cy="5190646"/>
          </a:xfrm>
        </p:spPr>
        <p:txBody>
          <a:bodyPr anchor="b"/>
          <a:lstStyle>
            <a:lvl1pPr marL="0" indent="0">
              <a:buNone/>
              <a:defRPr sz="6379" b="1"/>
            </a:lvl1pPr>
            <a:lvl2pPr marL="1215146" indent="0">
              <a:buNone/>
              <a:defRPr sz="5316" b="1"/>
            </a:lvl2pPr>
            <a:lvl3pPr marL="2430292" indent="0">
              <a:buNone/>
              <a:defRPr sz="4784" b="1"/>
            </a:lvl3pPr>
            <a:lvl4pPr marL="3645438" indent="0">
              <a:buNone/>
              <a:defRPr sz="4252" b="1"/>
            </a:lvl4pPr>
            <a:lvl5pPr marL="4860585" indent="0">
              <a:buNone/>
              <a:defRPr sz="4252" b="1"/>
            </a:lvl5pPr>
            <a:lvl6pPr marL="6075731" indent="0">
              <a:buNone/>
              <a:defRPr sz="4252" b="1"/>
            </a:lvl6pPr>
            <a:lvl7pPr marL="7290877" indent="0">
              <a:buNone/>
              <a:defRPr sz="4252" b="1"/>
            </a:lvl7pPr>
            <a:lvl8pPr marL="8506023" indent="0">
              <a:buNone/>
              <a:defRPr sz="4252" b="1"/>
            </a:lvl8pPr>
            <a:lvl9pPr marL="9721169" indent="0">
              <a:buNone/>
              <a:defRPr sz="4252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232000" y="15781973"/>
            <a:ext cx="13708431" cy="2321290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04550" y="10591327"/>
            <a:ext cx="13775942" cy="5190646"/>
          </a:xfrm>
        </p:spPr>
        <p:txBody>
          <a:bodyPr anchor="b"/>
          <a:lstStyle>
            <a:lvl1pPr marL="0" indent="0">
              <a:buNone/>
              <a:defRPr sz="6379" b="1"/>
            </a:lvl1pPr>
            <a:lvl2pPr marL="1215146" indent="0">
              <a:buNone/>
              <a:defRPr sz="5316" b="1"/>
            </a:lvl2pPr>
            <a:lvl3pPr marL="2430292" indent="0">
              <a:buNone/>
              <a:defRPr sz="4784" b="1"/>
            </a:lvl3pPr>
            <a:lvl4pPr marL="3645438" indent="0">
              <a:buNone/>
              <a:defRPr sz="4252" b="1"/>
            </a:lvl4pPr>
            <a:lvl5pPr marL="4860585" indent="0">
              <a:buNone/>
              <a:defRPr sz="4252" b="1"/>
            </a:lvl5pPr>
            <a:lvl6pPr marL="6075731" indent="0">
              <a:buNone/>
              <a:defRPr sz="4252" b="1"/>
            </a:lvl6pPr>
            <a:lvl7pPr marL="7290877" indent="0">
              <a:buNone/>
              <a:defRPr sz="4252" b="1"/>
            </a:lvl7pPr>
            <a:lvl8pPr marL="8506023" indent="0">
              <a:buNone/>
              <a:defRPr sz="4252" b="1"/>
            </a:lvl8pPr>
            <a:lvl9pPr marL="9721169" indent="0">
              <a:buNone/>
              <a:defRPr sz="4252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04550" y="15781973"/>
            <a:ext cx="13775942" cy="2321290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90E42-6A0F-46D3-9B5B-93C7B7BFA4CF}" type="datetimeFigureOut">
              <a:rPr lang="pt-BR"/>
              <a:pPr>
                <a:defRPr/>
              </a:pPr>
              <a:t>10/08/2017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C1878-C4CA-4C14-A1AF-DF029FDBBB8A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73A7E-22A2-4BA2-927C-A72127134B7C}" type="datetimeFigureOut">
              <a:rPr lang="pt-BR"/>
              <a:pPr>
                <a:defRPr/>
              </a:pPr>
              <a:t>10/08/2017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5D958-FFFB-484C-B8BC-A99A87893A27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0A9AA-F5F8-4014-8AFA-3A2077B0F277}" type="datetimeFigureOut">
              <a:rPr lang="pt-BR"/>
              <a:pPr>
                <a:defRPr/>
              </a:pPr>
              <a:t>10/08/2017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9C52C-3B70-4EDF-B80D-6FA5155556F0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00" y="2880360"/>
            <a:ext cx="10451149" cy="10081260"/>
          </a:xfrm>
        </p:spPr>
        <p:txBody>
          <a:bodyPr anchor="b"/>
          <a:lstStyle>
            <a:lvl1pPr>
              <a:defRPr sz="8505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75942" y="6220780"/>
            <a:ext cx="16404550" cy="30703838"/>
          </a:xfrm>
        </p:spPr>
        <p:txBody>
          <a:bodyPr/>
          <a:lstStyle>
            <a:lvl1pPr>
              <a:defRPr sz="8505"/>
            </a:lvl1pPr>
            <a:lvl2pPr>
              <a:defRPr sz="7442"/>
            </a:lvl2pPr>
            <a:lvl3pPr>
              <a:defRPr sz="6379"/>
            </a:lvl3pPr>
            <a:lvl4pPr>
              <a:defRPr sz="5316"/>
            </a:lvl4pPr>
            <a:lvl5pPr>
              <a:defRPr sz="5316"/>
            </a:lvl5pPr>
            <a:lvl6pPr>
              <a:defRPr sz="5316"/>
            </a:lvl6pPr>
            <a:lvl7pPr>
              <a:defRPr sz="5316"/>
            </a:lvl7pPr>
            <a:lvl8pPr>
              <a:defRPr sz="5316"/>
            </a:lvl8pPr>
            <a:lvl9pPr>
              <a:defRPr sz="5316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32000" y="12961620"/>
            <a:ext cx="10451149" cy="24013004"/>
          </a:xfrm>
        </p:spPr>
        <p:txBody>
          <a:bodyPr/>
          <a:lstStyle>
            <a:lvl1pPr marL="0" indent="0">
              <a:buNone/>
              <a:defRPr sz="4252"/>
            </a:lvl1pPr>
            <a:lvl2pPr marL="1215146" indent="0">
              <a:buNone/>
              <a:defRPr sz="3721"/>
            </a:lvl2pPr>
            <a:lvl3pPr marL="2430292" indent="0">
              <a:buNone/>
              <a:defRPr sz="3189"/>
            </a:lvl3pPr>
            <a:lvl4pPr marL="3645438" indent="0">
              <a:buNone/>
              <a:defRPr sz="2658"/>
            </a:lvl4pPr>
            <a:lvl5pPr marL="4860585" indent="0">
              <a:buNone/>
              <a:defRPr sz="2658"/>
            </a:lvl5pPr>
            <a:lvl6pPr marL="6075731" indent="0">
              <a:buNone/>
              <a:defRPr sz="2658"/>
            </a:lvl6pPr>
            <a:lvl7pPr marL="7290877" indent="0">
              <a:buNone/>
              <a:defRPr sz="2658"/>
            </a:lvl7pPr>
            <a:lvl8pPr marL="8506023" indent="0">
              <a:buNone/>
              <a:defRPr sz="2658"/>
            </a:lvl8pPr>
            <a:lvl9pPr marL="9721169" indent="0">
              <a:buNone/>
              <a:defRPr sz="2658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81A34-E77F-4089-B88A-E8A73497DA5D}" type="datetimeFigureOut">
              <a:rPr lang="pt-BR"/>
              <a:pPr>
                <a:defRPr/>
              </a:pPr>
              <a:t>10/08/2017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AB0063-3B96-4B28-B7F7-A2EA5A82F7C0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00" y="2880360"/>
            <a:ext cx="10451149" cy="10081260"/>
          </a:xfrm>
        </p:spPr>
        <p:txBody>
          <a:bodyPr anchor="b"/>
          <a:lstStyle>
            <a:lvl1pPr>
              <a:defRPr sz="8505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775942" y="6220780"/>
            <a:ext cx="16404550" cy="30703838"/>
          </a:xfrm>
        </p:spPr>
        <p:txBody>
          <a:bodyPr rtlCol="0">
            <a:normAutofit/>
          </a:bodyPr>
          <a:lstStyle>
            <a:lvl1pPr marL="0" indent="0">
              <a:buNone/>
              <a:defRPr sz="8505"/>
            </a:lvl1pPr>
            <a:lvl2pPr marL="1215146" indent="0">
              <a:buNone/>
              <a:defRPr sz="7442"/>
            </a:lvl2pPr>
            <a:lvl3pPr marL="2430292" indent="0">
              <a:buNone/>
              <a:defRPr sz="6379"/>
            </a:lvl3pPr>
            <a:lvl4pPr marL="3645438" indent="0">
              <a:buNone/>
              <a:defRPr sz="5316"/>
            </a:lvl4pPr>
            <a:lvl5pPr marL="4860585" indent="0">
              <a:buNone/>
              <a:defRPr sz="5316"/>
            </a:lvl5pPr>
            <a:lvl6pPr marL="6075731" indent="0">
              <a:buNone/>
              <a:defRPr sz="5316"/>
            </a:lvl6pPr>
            <a:lvl7pPr marL="7290877" indent="0">
              <a:buNone/>
              <a:defRPr sz="5316"/>
            </a:lvl7pPr>
            <a:lvl8pPr marL="8506023" indent="0">
              <a:buNone/>
              <a:defRPr sz="5316"/>
            </a:lvl8pPr>
            <a:lvl9pPr marL="9721169" indent="0">
              <a:buNone/>
              <a:defRPr sz="5316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32000" y="12961620"/>
            <a:ext cx="10451149" cy="24013004"/>
          </a:xfrm>
        </p:spPr>
        <p:txBody>
          <a:bodyPr/>
          <a:lstStyle>
            <a:lvl1pPr marL="0" indent="0">
              <a:buNone/>
              <a:defRPr sz="4252"/>
            </a:lvl1pPr>
            <a:lvl2pPr marL="1215146" indent="0">
              <a:buNone/>
              <a:defRPr sz="3721"/>
            </a:lvl2pPr>
            <a:lvl3pPr marL="2430292" indent="0">
              <a:buNone/>
              <a:defRPr sz="3189"/>
            </a:lvl3pPr>
            <a:lvl4pPr marL="3645438" indent="0">
              <a:buNone/>
              <a:defRPr sz="2658"/>
            </a:lvl4pPr>
            <a:lvl5pPr marL="4860585" indent="0">
              <a:buNone/>
              <a:defRPr sz="2658"/>
            </a:lvl5pPr>
            <a:lvl6pPr marL="6075731" indent="0">
              <a:buNone/>
              <a:defRPr sz="2658"/>
            </a:lvl6pPr>
            <a:lvl7pPr marL="7290877" indent="0">
              <a:buNone/>
              <a:defRPr sz="2658"/>
            </a:lvl7pPr>
            <a:lvl8pPr marL="8506023" indent="0">
              <a:buNone/>
              <a:defRPr sz="2658"/>
            </a:lvl8pPr>
            <a:lvl9pPr marL="9721169" indent="0">
              <a:buNone/>
              <a:defRPr sz="2658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60ED3-D31F-40E6-832D-B39F81F58433}" type="datetimeFigureOut">
              <a:rPr lang="pt-BR"/>
              <a:pPr>
                <a:defRPr/>
              </a:pPr>
              <a:t>10/08/2017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B2A13-D50F-4FD7-8FD5-D71E07148BB2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2227263" y="2300288"/>
            <a:ext cx="27949525" cy="835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2227263" y="11501438"/>
            <a:ext cx="27949525" cy="274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227263" y="40044688"/>
            <a:ext cx="7291387" cy="23002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320540" eaLnBrk="1" fontAlgn="auto" hangingPunct="1">
              <a:spcBef>
                <a:spcPts val="0"/>
              </a:spcBef>
              <a:spcAft>
                <a:spcPts val="0"/>
              </a:spcAft>
              <a:defRPr sz="3189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452DD3-6F87-4DA4-BC6C-D2131DB9F11B}" type="datetimeFigureOut">
              <a:rPr lang="pt-BR"/>
              <a:pPr>
                <a:defRPr/>
              </a:pPr>
              <a:t>10/08/2017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0733088" y="40044688"/>
            <a:ext cx="10937875" cy="23002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320540" eaLnBrk="1" fontAlgn="auto" hangingPunct="1">
              <a:spcBef>
                <a:spcPts val="0"/>
              </a:spcBef>
              <a:spcAft>
                <a:spcPts val="0"/>
              </a:spcAft>
              <a:defRPr sz="3189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2885400" y="40044688"/>
            <a:ext cx="7291388" cy="23002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3100">
                <a:solidFill>
                  <a:srgbClr val="898989"/>
                </a:solidFill>
              </a:defRPr>
            </a:lvl1pPr>
          </a:lstStyle>
          <a:p>
            <a:fld id="{2B3E5EC7-7837-4690-AF52-36961023DACD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4288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1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24288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Calibri Light" panose="020F0302020204030204" pitchFamily="34" charset="0"/>
        </a:defRPr>
      </a:lvl2pPr>
      <a:lvl3pPr algn="l" defTabSz="24288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Calibri Light" panose="020F0302020204030204" pitchFamily="34" charset="0"/>
        </a:defRPr>
      </a:lvl3pPr>
      <a:lvl4pPr algn="l" defTabSz="24288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Calibri Light" panose="020F0302020204030204" pitchFamily="34" charset="0"/>
        </a:defRPr>
      </a:lvl4pPr>
      <a:lvl5pPr algn="l" defTabSz="24288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2428875" rtl="0" fontAlgn="base">
        <a:lnSpc>
          <a:spcPct val="90000"/>
        </a:lnSpc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2428875" rtl="0" fontAlgn="base">
        <a:lnSpc>
          <a:spcPct val="90000"/>
        </a:lnSpc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2428875" rtl="0" fontAlgn="base">
        <a:lnSpc>
          <a:spcPct val="90000"/>
        </a:lnSpc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2428875" rtl="0" fontAlgn="base">
        <a:lnSpc>
          <a:spcPct val="90000"/>
        </a:lnSpc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606425" indent="-606425" algn="l" defTabSz="2428875" rtl="0" eaLnBrk="0" fontAlgn="base" hangingPunct="0">
        <a:lnSpc>
          <a:spcPct val="90000"/>
        </a:lnSpc>
        <a:spcBef>
          <a:spcPts val="2663"/>
        </a:spcBef>
        <a:spcAft>
          <a:spcPct val="0"/>
        </a:spcAft>
        <a:buFont typeface="Arial" pitchFamily="34" charset="0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22450" indent="-606425" algn="l" defTabSz="2428875" rtl="0" eaLnBrk="0" fontAlgn="base" hangingPunct="0">
        <a:lnSpc>
          <a:spcPct val="90000"/>
        </a:lnSpc>
        <a:spcBef>
          <a:spcPts val="1325"/>
        </a:spcBef>
        <a:spcAft>
          <a:spcPct val="0"/>
        </a:spcAft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2pPr>
      <a:lvl3pPr marL="3036888" indent="-606425" algn="l" defTabSz="2428875" rtl="0" eaLnBrk="0" fontAlgn="base" hangingPunct="0">
        <a:lnSpc>
          <a:spcPct val="90000"/>
        </a:lnSpc>
        <a:spcBef>
          <a:spcPts val="1325"/>
        </a:spcBef>
        <a:spcAft>
          <a:spcPct val="0"/>
        </a:spcAft>
        <a:buFont typeface="Arial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3pPr>
      <a:lvl4pPr marL="4252913" indent="-606425" algn="l" defTabSz="2428875" rtl="0" eaLnBrk="0" fontAlgn="base" hangingPunct="0">
        <a:lnSpc>
          <a:spcPct val="90000"/>
        </a:lnSpc>
        <a:spcBef>
          <a:spcPts val="1325"/>
        </a:spcBef>
        <a:spcAft>
          <a:spcPct val="0"/>
        </a:spcAft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4pPr>
      <a:lvl5pPr marL="5467350" indent="-606425" algn="l" defTabSz="2428875" rtl="0" eaLnBrk="0" fontAlgn="base" hangingPunct="0">
        <a:lnSpc>
          <a:spcPct val="90000"/>
        </a:lnSpc>
        <a:spcBef>
          <a:spcPts val="1325"/>
        </a:spcBef>
        <a:spcAft>
          <a:spcPct val="0"/>
        </a:spcAft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5pPr>
      <a:lvl6pPr marL="6683304" indent="-607573" algn="l" defTabSz="2430292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4" kern="1200">
          <a:solidFill>
            <a:schemeClr val="tx1"/>
          </a:solidFill>
          <a:latin typeface="+mn-lt"/>
          <a:ea typeface="+mn-ea"/>
          <a:cs typeface="+mn-cs"/>
        </a:defRPr>
      </a:lvl6pPr>
      <a:lvl7pPr marL="7898450" indent="-607573" algn="l" defTabSz="2430292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4" kern="1200">
          <a:solidFill>
            <a:schemeClr val="tx1"/>
          </a:solidFill>
          <a:latin typeface="+mn-lt"/>
          <a:ea typeface="+mn-ea"/>
          <a:cs typeface="+mn-cs"/>
        </a:defRPr>
      </a:lvl7pPr>
      <a:lvl8pPr marL="9113596" indent="-607573" algn="l" defTabSz="2430292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4" kern="1200">
          <a:solidFill>
            <a:schemeClr val="tx1"/>
          </a:solidFill>
          <a:latin typeface="+mn-lt"/>
          <a:ea typeface="+mn-ea"/>
          <a:cs typeface="+mn-cs"/>
        </a:defRPr>
      </a:lvl8pPr>
      <a:lvl9pPr marL="10328742" indent="-607573" algn="l" defTabSz="2430292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2430292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1pPr>
      <a:lvl2pPr marL="1215146" algn="l" defTabSz="2430292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2pPr>
      <a:lvl3pPr marL="2430292" algn="l" defTabSz="2430292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3pPr>
      <a:lvl4pPr marL="3645438" algn="l" defTabSz="2430292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4pPr>
      <a:lvl5pPr marL="4860585" algn="l" defTabSz="2430292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5pPr>
      <a:lvl6pPr marL="6075731" algn="l" defTabSz="2430292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6pPr>
      <a:lvl7pPr marL="7290877" algn="l" defTabSz="2430292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7pPr>
      <a:lvl8pPr marL="8506023" algn="l" defTabSz="2430292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8pPr>
      <a:lvl9pPr marL="9721169" algn="l" defTabSz="2430292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17281525" y="13681075"/>
            <a:ext cx="14044613" cy="10890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pt-BR" altLang="pt-BR" sz="54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RESULTADOS		 </a:t>
            </a:r>
            <a:endParaRPr lang="pt-BR" altLang="pt-BR" sz="540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081088" y="33124775"/>
            <a:ext cx="14431962" cy="10080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pt-BR" altLang="pt-BR" sz="5400" b="1">
                <a:solidFill>
                  <a:schemeClr val="tx1"/>
                </a:solidFill>
                <a:latin typeface="Arial" panose="020B0604020202020204" pitchFamily="34" charset="0"/>
              </a:rPr>
              <a:t>MATERIAIS E MÉTODOS</a:t>
            </a:r>
            <a:endParaRPr lang="pt-BR" altLang="pt-BR" sz="540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112838" y="21788438"/>
            <a:ext cx="14395450" cy="10826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pt-BR" altLang="pt-BR" sz="5400" b="1" dirty="0">
                <a:solidFill>
                  <a:schemeClr val="tx1"/>
                </a:solidFill>
                <a:latin typeface="Arial" panose="020B0604020202020204" pitchFamily="34" charset="0"/>
              </a:rPr>
              <a:t>OBJETIVOS</a:t>
            </a:r>
          </a:p>
        </p:txBody>
      </p:sp>
      <p:sp>
        <p:nvSpPr>
          <p:cNvPr id="6" name="Retângulo 5"/>
          <p:cNvSpPr/>
          <p:nvPr/>
        </p:nvSpPr>
        <p:spPr>
          <a:xfrm>
            <a:off x="1112838" y="13693775"/>
            <a:ext cx="14409737" cy="10763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pt-BR" altLang="pt-BR" sz="5400" b="1" dirty="0">
                <a:solidFill>
                  <a:schemeClr val="tx1"/>
                </a:solidFill>
                <a:latin typeface="Arial" panose="020B0604020202020204" pitchFamily="34" charset="0"/>
              </a:rPr>
              <a:t>INTRODUÇÃO</a:t>
            </a:r>
          </a:p>
        </p:txBody>
      </p:sp>
      <p:sp>
        <p:nvSpPr>
          <p:cNvPr id="3078" name="Título 11"/>
          <p:cNvSpPr>
            <a:spLocks noGrp="1"/>
          </p:cNvSpPr>
          <p:nvPr>
            <p:ph type="title"/>
          </p:nvPr>
        </p:nvSpPr>
        <p:spPr>
          <a:xfrm>
            <a:off x="992188" y="7229475"/>
            <a:ext cx="30333950" cy="4657725"/>
          </a:xfrm>
        </p:spPr>
        <p:txBody>
          <a:bodyPr/>
          <a:lstStyle/>
          <a:p>
            <a:pPr algn="ctr" eaLnBrk="1" hangingPunct="1"/>
            <a:r>
              <a:rPr lang="pt-BR" altLang="pt-BR" sz="5400" b="1" dirty="0" smtClean="0">
                <a:latin typeface="Arial "/>
              </a:rPr>
              <a:t>Inserir aqui o título, negrito, justificado, o título não deverá ultrapassar 02 (duas) linhas</a:t>
            </a:r>
            <a:r>
              <a:rPr lang="pt-BR" altLang="pt-BR" sz="5400" dirty="0" smtClean="0">
                <a:latin typeface="Arial "/>
              </a:rPr>
              <a:t/>
            </a:r>
            <a:br>
              <a:rPr lang="pt-BR" altLang="pt-BR" sz="5400" dirty="0" smtClean="0">
                <a:latin typeface="Arial "/>
              </a:rPr>
            </a:br>
            <a:r>
              <a:rPr lang="pt-BR" altLang="pt-BR" sz="4000" dirty="0" smtClean="0">
                <a:latin typeface="Arial "/>
              </a:rPr>
              <a:t> </a:t>
            </a:r>
            <a:br>
              <a:rPr lang="pt-BR" altLang="pt-BR" sz="4000" dirty="0" smtClean="0">
                <a:latin typeface="Arial "/>
              </a:rPr>
            </a:br>
            <a:r>
              <a:rPr lang="pt-BR" altLang="pt-BR" sz="4000" dirty="0" smtClean="0">
                <a:latin typeface="Arial "/>
              </a:rPr>
              <a:t>Inserir aqui os autores, centralizado, indicando com um asterisco o autor principal. Ex. Manoel. F. Soares</a:t>
            </a:r>
            <a:r>
              <a:rPr lang="pt-BR" altLang="pt-BR" sz="4000" baseline="30000" dirty="0" smtClean="0">
                <a:latin typeface="Arial "/>
              </a:rPr>
              <a:t>(1,*)</a:t>
            </a:r>
            <a:r>
              <a:rPr lang="pt-BR" altLang="pt-BR" sz="4000" dirty="0" smtClean="0">
                <a:latin typeface="Arial "/>
              </a:rPr>
              <a:t>, Luiz M. B. Cunha</a:t>
            </a:r>
            <a:r>
              <a:rPr lang="pt-BR" altLang="pt-BR" sz="4000" baseline="30000" dirty="0" smtClean="0">
                <a:latin typeface="Arial "/>
              </a:rPr>
              <a:t>(2)</a:t>
            </a:r>
            <a:r>
              <a:rPr lang="pt-BR" altLang="pt-BR" sz="4000" dirty="0" smtClean="0">
                <a:latin typeface="Arial "/>
              </a:rPr>
              <a:t> e Joaquim A. F. Ferreira</a:t>
            </a:r>
            <a:r>
              <a:rPr lang="pt-BR" altLang="pt-BR" sz="4000" baseline="30000" dirty="0" smtClean="0">
                <a:latin typeface="Arial "/>
              </a:rPr>
              <a:t>(1)</a:t>
            </a:r>
            <a:r>
              <a:rPr lang="pt-BR" altLang="pt-BR" sz="4000" dirty="0" smtClean="0">
                <a:latin typeface="Arial "/>
              </a:rPr>
              <a:t> </a:t>
            </a:r>
            <a:br>
              <a:rPr lang="pt-BR" altLang="pt-BR" sz="4000" dirty="0" smtClean="0">
                <a:latin typeface="Arial "/>
              </a:rPr>
            </a:br>
            <a:r>
              <a:rPr lang="pt-BR" altLang="pt-BR" sz="4000" dirty="0" smtClean="0">
                <a:latin typeface="Arial "/>
              </a:rPr>
              <a:t/>
            </a:r>
            <a:br>
              <a:rPr lang="pt-BR" altLang="pt-BR" sz="4000" dirty="0" smtClean="0">
                <a:latin typeface="Arial "/>
              </a:rPr>
            </a:br>
            <a:r>
              <a:rPr lang="pt-BR" altLang="pt-BR" sz="4000" baseline="30000" dirty="0" smtClean="0">
                <a:latin typeface="Arial "/>
              </a:rPr>
              <a:t> </a:t>
            </a:r>
            <a:r>
              <a:rPr lang="pt-BR" altLang="pt-BR" sz="4000" i="1" baseline="30000" dirty="0" smtClean="0">
                <a:latin typeface="Arial "/>
              </a:rPr>
              <a:t>1 </a:t>
            </a:r>
            <a:r>
              <a:rPr lang="pt-BR" altLang="pt-BR" sz="4000" i="1" dirty="0" smtClean="0">
                <a:latin typeface="Arial "/>
              </a:rPr>
              <a:t>Universidade Federal dos Vales do Jequitinhonha e Mucuri – UFVJM, </a:t>
            </a:r>
            <a:r>
              <a:rPr lang="pt-BR" altLang="pt-BR" sz="4000" i="1" dirty="0" err="1" smtClean="0">
                <a:latin typeface="Arial "/>
              </a:rPr>
              <a:t>Diamantina-MG</a:t>
            </a:r>
            <a:r>
              <a:rPr lang="pt-BR" altLang="pt-BR" sz="4000" i="1" dirty="0" smtClean="0">
                <a:latin typeface="Arial "/>
              </a:rPr>
              <a:t/>
            </a:r>
            <a:br>
              <a:rPr lang="pt-BR" altLang="pt-BR" sz="4000" i="1" dirty="0" smtClean="0">
                <a:latin typeface="Arial "/>
              </a:rPr>
            </a:br>
            <a:r>
              <a:rPr lang="pt-BR" altLang="pt-BR" sz="4000" i="1" dirty="0" smtClean="0">
                <a:latin typeface="Arial "/>
              </a:rPr>
              <a:t/>
            </a:r>
            <a:br>
              <a:rPr lang="pt-BR" altLang="pt-BR" sz="4000" i="1" dirty="0" smtClean="0">
                <a:latin typeface="Arial "/>
              </a:rPr>
            </a:br>
            <a:r>
              <a:rPr lang="pt-BR" altLang="pt-BR" sz="4000" dirty="0" smtClean="0">
                <a:latin typeface="Arial "/>
              </a:rPr>
              <a:t>*</a:t>
            </a:r>
            <a:r>
              <a:rPr lang="pt-BR" altLang="pt-BR" sz="4000" b="1" dirty="0" smtClean="0">
                <a:latin typeface="Arial "/>
              </a:rPr>
              <a:t>E-mail do autor principal:</a:t>
            </a:r>
            <a:r>
              <a:rPr lang="pt-BR" altLang="pt-BR" sz="4000" dirty="0" smtClean="0">
                <a:latin typeface="Arial "/>
              </a:rPr>
              <a:t> jose.alfredo@ufhv.edu.br</a:t>
            </a:r>
            <a:endParaRPr lang="pt-BR" altLang="pt-BR" sz="4000" dirty="0" smtClean="0"/>
          </a:p>
        </p:txBody>
      </p:sp>
      <p:cxnSp>
        <p:nvCxnSpPr>
          <p:cNvPr id="5" name="Conector reto 4"/>
          <p:cNvCxnSpPr/>
          <p:nvPr/>
        </p:nvCxnSpPr>
        <p:spPr>
          <a:xfrm>
            <a:off x="0" y="12530138"/>
            <a:ext cx="3240405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Espaço Reservado para Conteúdo 18"/>
          <p:cNvGraphicFramePr>
            <a:graphicFrameLocks noGrp="1"/>
          </p:cNvGraphicFramePr>
          <p:nvPr>
            <p:ph sz="quarter" idx="4"/>
          </p:nvPr>
        </p:nvGraphicFramePr>
        <p:xfrm>
          <a:off x="1872433" y="792389"/>
          <a:ext cx="28227135" cy="4248472"/>
        </p:xfrm>
        <a:graphic>
          <a:graphicData uri="http://schemas.openxmlformats.org/drawingml/2006/table">
            <a:tbl>
              <a:tblPr/>
              <a:tblGrid>
                <a:gridCol w="4967977"/>
                <a:gridCol w="18779303"/>
                <a:gridCol w="4479855"/>
              </a:tblGrid>
              <a:tr h="424847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pt-BR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200" b="1" dirty="0" smtClean="0">
                        <a:solidFill>
                          <a:srgbClr val="00B05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4400" b="1" dirty="0" smtClean="0">
                          <a:solidFill>
                            <a:srgbClr val="00B050"/>
                          </a:solidFill>
                          <a:latin typeface="Arial"/>
                          <a:ea typeface="Calibri"/>
                          <a:cs typeface="Times New Roman"/>
                        </a:rPr>
                        <a:t>X </a:t>
                      </a:r>
                      <a:r>
                        <a:rPr lang="pt-BR" sz="4400" b="1" dirty="0">
                          <a:solidFill>
                            <a:srgbClr val="00B050"/>
                          </a:solidFill>
                          <a:latin typeface="Arial"/>
                          <a:ea typeface="Calibri"/>
                          <a:cs typeface="Times New Roman"/>
                        </a:rPr>
                        <a:t>ENCONTRO DE EDUCAÇÃO FÍSICA DA UFVJM</a:t>
                      </a:r>
                      <a:endParaRPr lang="pt-BR" sz="4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4400" b="1" dirty="0">
                          <a:solidFill>
                            <a:srgbClr val="548DD4"/>
                          </a:solidFill>
                          <a:latin typeface="Arial"/>
                          <a:ea typeface="Calibri"/>
                          <a:cs typeface="Times New Roman"/>
                        </a:rPr>
                        <a:t>Perspectivas em Educação Física</a:t>
                      </a:r>
                      <a:endParaRPr lang="pt-BR" sz="4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44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23 a 26 de Agosto </a:t>
                      </a:r>
                      <a:r>
                        <a:rPr lang="pt-BR" sz="44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de </a:t>
                      </a:r>
                      <a:r>
                        <a:rPr lang="pt-BR" sz="4400" b="1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2017</a:t>
                      </a:r>
                      <a:endParaRPr lang="pt-BR" sz="4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44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Campus JK, </a:t>
                      </a:r>
                      <a:r>
                        <a:rPr lang="pt-BR" sz="44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Diamantina – MG </a:t>
                      </a:r>
                      <a:endParaRPr lang="pt-BR" sz="4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pt-BR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083" name="Espaço Reservado para Conteúdo 11"/>
          <p:cNvSpPr>
            <a:spLocks noGrp="1"/>
          </p:cNvSpPr>
          <p:nvPr>
            <p:ph sz="quarter" idx="4"/>
          </p:nvPr>
        </p:nvSpPr>
        <p:spPr>
          <a:xfrm>
            <a:off x="1112838" y="23090188"/>
            <a:ext cx="14431962" cy="9323387"/>
          </a:xfrm>
        </p:spPr>
        <p:txBody>
          <a:bodyPr/>
          <a:lstStyle/>
          <a:p>
            <a:endParaRPr lang="pt-BR" altLang="pt-BR" sz="5400" dirty="0" smtClean="0"/>
          </a:p>
        </p:txBody>
      </p:sp>
      <p:sp>
        <p:nvSpPr>
          <p:cNvPr id="30" name="Retângulo 29"/>
          <p:cNvSpPr/>
          <p:nvPr/>
        </p:nvSpPr>
        <p:spPr>
          <a:xfrm>
            <a:off x="17262475" y="33124775"/>
            <a:ext cx="14044613" cy="10890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pt-BR" altLang="pt-BR" sz="5400" b="1" dirty="0">
                <a:solidFill>
                  <a:schemeClr val="tx1"/>
                </a:solidFill>
                <a:latin typeface="Arial" panose="020B0604020202020204" pitchFamily="34" charset="0"/>
              </a:rPr>
              <a:t>REFERÊNCIAS 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17287875" y="38315900"/>
            <a:ext cx="14044613" cy="10890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pt-BR" altLang="pt-BR" sz="5400" b="1" dirty="0">
                <a:solidFill>
                  <a:schemeClr val="tx1"/>
                </a:solidFill>
                <a:latin typeface="Arial" panose="020B0604020202020204" pitchFamily="34" charset="0"/>
              </a:rPr>
              <a:t>AGRADECIMENTOS</a:t>
            </a:r>
          </a:p>
        </p:txBody>
      </p:sp>
      <p:pic>
        <p:nvPicPr>
          <p:cNvPr id="20" name="Espaço Reservado para Conteúdo 19" descr="Fapemig.pn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17282145" y="39676708"/>
            <a:ext cx="3672408" cy="3096344"/>
          </a:xfrm>
        </p:spPr>
      </p:pic>
      <p:pic>
        <p:nvPicPr>
          <p:cNvPr id="3092" name="Imagem 1" descr="DEFi UFVJ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44441" y="864396"/>
            <a:ext cx="4824536" cy="4097238"/>
          </a:xfrm>
          <a:prstGeom prst="rect">
            <a:avLst/>
          </a:prstGeom>
          <a:noFill/>
        </p:spPr>
      </p:pic>
      <p:pic>
        <p:nvPicPr>
          <p:cNvPr id="3091" name="Imagem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707081" y="864396"/>
            <a:ext cx="4320480" cy="4104456"/>
          </a:xfrm>
          <a:prstGeom prst="rect">
            <a:avLst/>
          </a:prstGeom>
          <a:noFill/>
        </p:spPr>
      </p:pic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0" y="0"/>
            <a:ext cx="32404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3195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8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026" name="Picture 2" descr="C:\Users\Marcelo Siqueira\Documents\proexc.pn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170577" y="39748716"/>
            <a:ext cx="2952328" cy="1584176"/>
          </a:xfrm>
          <a:prstGeom prst="rect">
            <a:avLst/>
          </a:prstGeom>
          <a:noFill/>
        </p:spPr>
      </p:pic>
      <p:pic>
        <p:nvPicPr>
          <p:cNvPr id="1027" name="Picture 3" descr="C:\Users\Marcelo Siqueira\Documents\proace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242585" y="41332892"/>
            <a:ext cx="3024336" cy="1512168"/>
          </a:xfrm>
          <a:prstGeom prst="rect">
            <a:avLst/>
          </a:prstGeom>
          <a:noFill/>
        </p:spPr>
      </p:pic>
      <p:pic>
        <p:nvPicPr>
          <p:cNvPr id="1028" name="Picture 4" descr="C:\Users\Marcelo Siqueira\Documents\Fundaepe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155353" y="39676709"/>
            <a:ext cx="3438525" cy="1008112"/>
          </a:xfrm>
          <a:prstGeom prst="rect">
            <a:avLst/>
          </a:prstGeom>
          <a:noFill/>
        </p:spPr>
      </p:pic>
      <p:pic>
        <p:nvPicPr>
          <p:cNvPr id="1029" name="Picture 5" descr="C:\Users\Marcelo Siqueira\Documents\Proad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698969" y="39604700"/>
            <a:ext cx="2809875" cy="1224136"/>
          </a:xfrm>
          <a:prstGeom prst="rect">
            <a:avLst/>
          </a:prstGeom>
          <a:noFill/>
        </p:spPr>
      </p:pic>
      <p:pic>
        <p:nvPicPr>
          <p:cNvPr id="1030" name="Picture 6" descr="C:\Users\Marcelo Siqueira\Documents\DA DEFi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491057" y="41116868"/>
            <a:ext cx="1570484" cy="1800200"/>
          </a:xfrm>
          <a:prstGeom prst="rect">
            <a:avLst/>
          </a:prstGeom>
          <a:noFill/>
        </p:spPr>
      </p:pic>
      <p:pic>
        <p:nvPicPr>
          <p:cNvPr id="1031" name="Picture 7" descr="C:\Users\Marcelo Siqueira\Documents\Atlética EDF UFVJM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9019449" y="40972852"/>
            <a:ext cx="1668016" cy="18725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1485</TotalTime>
  <Words>52</Words>
  <Application>Microsoft Office PowerPoint</Application>
  <PresentationFormat>Personalizar</PresentationFormat>
  <Paragraphs>13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Inserir aqui o título, negrito, justificado, o título não deverá ultrapassar 02 (duas) linhas   Inserir aqui os autores, centralizado, indicando com um asterisco o autor principal. Ex. Manoel. F. Soares(1,*), Luiz M. B. Cunha(2) e Joaquim A. F. Ferreira(1)    1 Universidade Federal dos Vales do Jequitinhonha e Mucuri – UFVJM, Diamantina-MG  *E-mail do autor principal: jose.alfredo@ufhv.edu.br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EFEITOS DO TREINAMENTO DE CORRIDA INTERVALADA DE ALTA INTENSIDADENAS NAS ADAPTAÇÕES CRÔNICAS E NO DESTREINAMENTO DE INDIVÍDUOS SEDENTÁRIOS</dc:title>
  <dc:creator>Ana Cristina</dc:creator>
  <cp:lastModifiedBy>Marcelo Siqueira</cp:lastModifiedBy>
  <cp:revision>65</cp:revision>
  <dcterms:created xsi:type="dcterms:W3CDTF">2015-03-13T12:46:25Z</dcterms:created>
  <dcterms:modified xsi:type="dcterms:W3CDTF">2017-08-10T17:54:01Z</dcterms:modified>
</cp:coreProperties>
</file>